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F828"/>
    <a:srgbClr val="98E937"/>
    <a:srgbClr val="66FF99"/>
    <a:srgbClr val="33CCFF"/>
    <a:srgbClr val="FFCC00"/>
    <a:srgbClr val="FDD5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28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髙橋清" userId="57c7849e-b5a1-4d54-9c52-5d02b384142a" providerId="ADAL" clId="{98CBC159-38B3-437A-9ED8-B1725100E983}"/>
    <pc:docChg chg="undo redo custSel modSld">
      <pc:chgData name="髙橋清" userId="57c7849e-b5a1-4d54-9c52-5d02b384142a" providerId="ADAL" clId="{98CBC159-38B3-437A-9ED8-B1725100E983}" dt="2025-04-21T20:06:59.478" v="980" actId="18131"/>
      <pc:docMkLst>
        <pc:docMk/>
      </pc:docMkLst>
      <pc:sldChg chg="addSp delSp modSp mod">
        <pc:chgData name="髙橋清" userId="57c7849e-b5a1-4d54-9c52-5d02b384142a" providerId="ADAL" clId="{98CBC159-38B3-437A-9ED8-B1725100E983}" dt="2025-04-21T20:06:59.478" v="980" actId="18131"/>
        <pc:sldMkLst>
          <pc:docMk/>
          <pc:sldMk cId="2343774160" sldId="256"/>
        </pc:sldMkLst>
        <pc:spChg chg="del mod">
          <ac:chgData name="髙橋清" userId="57c7849e-b5a1-4d54-9c52-5d02b384142a" providerId="ADAL" clId="{98CBC159-38B3-437A-9ED8-B1725100E983}" dt="2025-04-21T19:21:14.484" v="592" actId="478"/>
          <ac:spMkLst>
            <pc:docMk/>
            <pc:sldMk cId="2343774160" sldId="256"/>
            <ac:spMk id="2" creationId="{1C474C2E-0B2F-B7CF-E912-4D3DA30C4602}"/>
          </ac:spMkLst>
        </pc:spChg>
        <pc:spChg chg="mod">
          <ac:chgData name="髙橋清" userId="57c7849e-b5a1-4d54-9c52-5d02b384142a" providerId="ADAL" clId="{98CBC159-38B3-437A-9ED8-B1725100E983}" dt="2025-04-21T20:06:28.068" v="976" actId="1076"/>
          <ac:spMkLst>
            <pc:docMk/>
            <pc:sldMk cId="2343774160" sldId="256"/>
            <ac:spMk id="3" creationId="{630235E3-A139-74C9-130C-1FD852A50054}"/>
          </ac:spMkLst>
        </pc:spChg>
        <pc:spChg chg="mod">
          <ac:chgData name="髙橋清" userId="57c7849e-b5a1-4d54-9c52-5d02b384142a" providerId="ADAL" clId="{98CBC159-38B3-437A-9ED8-B1725100E983}" dt="2025-04-10T03:40:03.246" v="5" actId="6549"/>
          <ac:spMkLst>
            <pc:docMk/>
            <pc:sldMk cId="2343774160" sldId="256"/>
            <ac:spMk id="5" creationId="{41EA78D6-02BC-2E2A-8487-E26730B50F67}"/>
          </ac:spMkLst>
        </pc:spChg>
        <pc:spChg chg="del">
          <ac:chgData name="髙橋清" userId="57c7849e-b5a1-4d54-9c52-5d02b384142a" providerId="ADAL" clId="{98CBC159-38B3-437A-9ED8-B1725100E983}" dt="2025-04-21T19:18:50.544" v="561" actId="478"/>
          <ac:spMkLst>
            <pc:docMk/>
            <pc:sldMk cId="2343774160" sldId="256"/>
            <ac:spMk id="6" creationId="{7553BBF2-EF0B-7B99-056F-E34EE9B495B6}"/>
          </ac:spMkLst>
        </pc:spChg>
        <pc:spChg chg="mod">
          <ac:chgData name="髙橋清" userId="57c7849e-b5a1-4d54-9c52-5d02b384142a" providerId="ADAL" clId="{98CBC159-38B3-437A-9ED8-B1725100E983}" dt="2025-04-10T03:40:41.293" v="20" actId="14100"/>
          <ac:spMkLst>
            <pc:docMk/>
            <pc:sldMk cId="2343774160" sldId="256"/>
            <ac:spMk id="9" creationId="{1953E99D-C7DB-F8E6-8DE9-33015D9A0A8E}"/>
          </ac:spMkLst>
        </pc:spChg>
        <pc:spChg chg="mod">
          <ac:chgData name="髙橋清" userId="57c7849e-b5a1-4d54-9c52-5d02b384142a" providerId="ADAL" clId="{98CBC159-38B3-437A-9ED8-B1725100E983}" dt="2025-04-21T19:51:37.151" v="827" actId="1076"/>
          <ac:spMkLst>
            <pc:docMk/>
            <pc:sldMk cId="2343774160" sldId="256"/>
            <ac:spMk id="10" creationId="{A364936B-98B7-B9DE-2C0F-03D545D574E4}"/>
          </ac:spMkLst>
        </pc:spChg>
        <pc:spChg chg="del">
          <ac:chgData name="髙橋清" userId="57c7849e-b5a1-4d54-9c52-5d02b384142a" providerId="ADAL" clId="{98CBC159-38B3-437A-9ED8-B1725100E983}" dt="2025-04-21T16:31:40.942" v="23" actId="478"/>
          <ac:spMkLst>
            <pc:docMk/>
            <pc:sldMk cId="2343774160" sldId="256"/>
            <ac:spMk id="11" creationId="{FF801F8E-BB35-719B-E527-95833FB35F75}"/>
          </ac:spMkLst>
        </pc:spChg>
        <pc:spChg chg="add mod">
          <ac:chgData name="髙橋清" userId="57c7849e-b5a1-4d54-9c52-5d02b384142a" providerId="ADAL" clId="{98CBC159-38B3-437A-9ED8-B1725100E983}" dt="2025-04-21T19:26:36.968" v="626" actId="404"/>
          <ac:spMkLst>
            <pc:docMk/>
            <pc:sldMk cId="2343774160" sldId="256"/>
            <ac:spMk id="13" creationId="{632BBC45-D515-BDB3-D984-D1B3AEE545EC}"/>
          </ac:spMkLst>
        </pc:spChg>
        <pc:spChg chg="add mod">
          <ac:chgData name="髙橋清" userId="57c7849e-b5a1-4d54-9c52-5d02b384142a" providerId="ADAL" clId="{98CBC159-38B3-437A-9ED8-B1725100E983}" dt="2025-04-21T19:25:34.790" v="623" actId="14100"/>
          <ac:spMkLst>
            <pc:docMk/>
            <pc:sldMk cId="2343774160" sldId="256"/>
            <ac:spMk id="16" creationId="{D259D39A-D1B5-C3C3-8345-928672DC7F7E}"/>
          </ac:spMkLst>
        </pc:spChg>
        <pc:spChg chg="add">
          <ac:chgData name="髙橋清" userId="57c7849e-b5a1-4d54-9c52-5d02b384142a" providerId="ADAL" clId="{98CBC159-38B3-437A-9ED8-B1725100E983}" dt="2025-04-21T19:15:49.794" v="514"/>
          <ac:spMkLst>
            <pc:docMk/>
            <pc:sldMk cId="2343774160" sldId="256"/>
            <ac:spMk id="18" creationId="{46DABA70-E890-E99B-93C5-1746FF6F7871}"/>
          </ac:spMkLst>
        </pc:spChg>
        <pc:spChg chg="add">
          <ac:chgData name="髙橋清" userId="57c7849e-b5a1-4d54-9c52-5d02b384142a" providerId="ADAL" clId="{98CBC159-38B3-437A-9ED8-B1725100E983}" dt="2025-04-21T19:15:49.794" v="514"/>
          <ac:spMkLst>
            <pc:docMk/>
            <pc:sldMk cId="2343774160" sldId="256"/>
            <ac:spMk id="19" creationId="{5E52B3E9-5F56-8A6B-F011-F130722C03C2}"/>
          </ac:spMkLst>
        </pc:spChg>
        <pc:spChg chg="add mod">
          <ac:chgData name="髙橋清" userId="57c7849e-b5a1-4d54-9c52-5d02b384142a" providerId="ADAL" clId="{98CBC159-38B3-437A-9ED8-B1725100E983}" dt="2025-04-21T19:16:16.199" v="517" actId="1076"/>
          <ac:spMkLst>
            <pc:docMk/>
            <pc:sldMk cId="2343774160" sldId="256"/>
            <ac:spMk id="20" creationId="{53935AA5-065F-A364-FD05-B2A48DDD9F8D}"/>
          </ac:spMkLst>
        </pc:spChg>
        <pc:spChg chg="add del mod">
          <ac:chgData name="髙橋清" userId="57c7849e-b5a1-4d54-9c52-5d02b384142a" providerId="ADAL" clId="{98CBC159-38B3-437A-9ED8-B1725100E983}" dt="2025-04-21T19:19:01.038" v="564" actId="478"/>
          <ac:spMkLst>
            <pc:docMk/>
            <pc:sldMk cId="2343774160" sldId="256"/>
            <ac:spMk id="21" creationId="{EF3C527C-F61B-739E-E843-06FBF46FD103}"/>
          </ac:spMkLst>
        </pc:spChg>
        <pc:spChg chg="add mod">
          <ac:chgData name="髙橋清" userId="57c7849e-b5a1-4d54-9c52-5d02b384142a" providerId="ADAL" clId="{98CBC159-38B3-437A-9ED8-B1725100E983}" dt="2025-04-21T19:27:19.572" v="637" actId="1035"/>
          <ac:spMkLst>
            <pc:docMk/>
            <pc:sldMk cId="2343774160" sldId="256"/>
            <ac:spMk id="23" creationId="{D93367C6-D691-707C-BFA3-A335C42F108D}"/>
          </ac:spMkLst>
        </pc:spChg>
        <pc:spChg chg="add mod">
          <ac:chgData name="髙橋清" userId="57c7849e-b5a1-4d54-9c52-5d02b384142a" providerId="ADAL" clId="{98CBC159-38B3-437A-9ED8-B1725100E983}" dt="2025-04-21T19:27:19.572" v="637" actId="1035"/>
          <ac:spMkLst>
            <pc:docMk/>
            <pc:sldMk cId="2343774160" sldId="256"/>
            <ac:spMk id="25" creationId="{EE7017F6-C65D-3173-5E3E-3EB93F927A00}"/>
          </ac:spMkLst>
        </pc:spChg>
        <pc:spChg chg="add mod">
          <ac:chgData name="髙橋清" userId="57c7849e-b5a1-4d54-9c52-5d02b384142a" providerId="ADAL" clId="{98CBC159-38B3-437A-9ED8-B1725100E983}" dt="2025-04-21T19:58:47.818" v="913" actId="207"/>
          <ac:spMkLst>
            <pc:docMk/>
            <pc:sldMk cId="2343774160" sldId="256"/>
            <ac:spMk id="29" creationId="{FC41CE44-FC21-ABFB-EB17-E54161902EBF}"/>
          </ac:spMkLst>
        </pc:spChg>
        <pc:graphicFrameChg chg="mod modGraphic">
          <ac:chgData name="髙橋清" userId="57c7849e-b5a1-4d54-9c52-5d02b384142a" providerId="ADAL" clId="{98CBC159-38B3-437A-9ED8-B1725100E983}" dt="2025-04-21T20:05:38.800" v="975" actId="14861"/>
          <ac:graphicFrameMkLst>
            <pc:docMk/>
            <pc:sldMk cId="2343774160" sldId="256"/>
            <ac:graphicFrameMk id="7" creationId="{EABAC918-502F-43C7-37BF-BFAE2A6A0957}"/>
          </ac:graphicFrameMkLst>
        </pc:graphicFrameChg>
        <pc:picChg chg="add mod">
          <ac:chgData name="髙橋清" userId="57c7849e-b5a1-4d54-9c52-5d02b384142a" providerId="ADAL" clId="{98CBC159-38B3-437A-9ED8-B1725100E983}" dt="2025-04-21T19:46:20.215" v="747" actId="1076"/>
          <ac:picMkLst>
            <pc:docMk/>
            <pc:sldMk cId="2343774160" sldId="256"/>
            <ac:picMk id="14" creationId="{DDABB417-76B0-9AC6-B6A2-31205E7521C8}"/>
          </ac:picMkLst>
        </pc:picChg>
        <pc:picChg chg="add mod modCrop">
          <ac:chgData name="髙橋清" userId="57c7849e-b5a1-4d54-9c52-5d02b384142a" providerId="ADAL" clId="{98CBC159-38B3-437A-9ED8-B1725100E983}" dt="2025-04-21T20:06:40.463" v="977" actId="1076"/>
          <ac:picMkLst>
            <pc:docMk/>
            <pc:sldMk cId="2343774160" sldId="256"/>
            <ac:picMk id="17" creationId="{2625C331-D172-1856-7B5E-65BB1A1C996E}"/>
          </ac:picMkLst>
        </pc:picChg>
        <pc:picChg chg="add mod">
          <ac:chgData name="髙橋清" userId="57c7849e-b5a1-4d54-9c52-5d02b384142a" providerId="ADAL" clId="{98CBC159-38B3-437A-9ED8-B1725100E983}" dt="2025-04-21T19:51:40.407" v="828" actId="1076"/>
          <ac:picMkLst>
            <pc:docMk/>
            <pc:sldMk cId="2343774160" sldId="256"/>
            <ac:picMk id="27" creationId="{03655A87-99D6-9D75-9D1C-37F2A858CD2E}"/>
          </ac:picMkLst>
        </pc:picChg>
        <pc:picChg chg="del">
          <ac:chgData name="髙橋清" userId="57c7849e-b5a1-4d54-9c52-5d02b384142a" providerId="ADAL" clId="{98CBC159-38B3-437A-9ED8-B1725100E983}" dt="2025-04-21T16:31:31.276" v="22" actId="478"/>
          <ac:picMkLst>
            <pc:docMk/>
            <pc:sldMk cId="2343774160" sldId="256"/>
            <ac:picMk id="1026" creationId="{282B01C1-1DFD-99E0-CC3F-2A4E5F59DDEF}"/>
          </ac:picMkLst>
        </pc:picChg>
        <pc:picChg chg="add">
          <ac:chgData name="髙橋清" userId="57c7849e-b5a1-4d54-9c52-5d02b384142a" providerId="ADAL" clId="{98CBC159-38B3-437A-9ED8-B1725100E983}" dt="2025-04-21T19:15:49.794" v="514"/>
          <ac:picMkLst>
            <pc:docMk/>
            <pc:sldMk cId="2343774160" sldId="256"/>
            <ac:picMk id="2049" creationId="{39D2EE47-2B1A-FE7F-8D91-8EE595D5B92B}"/>
          </ac:picMkLst>
        </pc:picChg>
        <pc:picChg chg="add mod">
          <ac:chgData name="髙橋清" userId="57c7849e-b5a1-4d54-9c52-5d02b384142a" providerId="ADAL" clId="{98CBC159-38B3-437A-9ED8-B1725100E983}" dt="2025-04-21T20:06:59.478" v="980" actId="18131"/>
          <ac:picMkLst>
            <pc:docMk/>
            <pc:sldMk cId="2343774160" sldId="256"/>
            <ac:picMk id="2052" creationId="{FCDBC16F-B1E1-2E77-6E9A-DF1F0C2F1149}"/>
          </ac:picMkLst>
        </pc:picChg>
        <pc:picChg chg="add del">
          <ac:chgData name="髙橋清" userId="57c7849e-b5a1-4d54-9c52-5d02b384142a" providerId="ADAL" clId="{98CBC159-38B3-437A-9ED8-B1725100E983}" dt="2025-04-21T19:59:48.785" v="915" actId="478"/>
          <ac:picMkLst>
            <pc:docMk/>
            <pc:sldMk cId="2343774160" sldId="256"/>
            <ac:picMk id="2056" creationId="{F0846E1D-CE32-CAAF-4AE1-BA6D9A15C13E}"/>
          </ac:picMkLst>
        </pc:picChg>
      </pc:sldChg>
      <pc:sldChg chg="addSp delSp modSp mod">
        <pc:chgData name="髙橋清" userId="57c7849e-b5a1-4d54-9c52-5d02b384142a" providerId="ADAL" clId="{98CBC159-38B3-437A-9ED8-B1725100E983}" dt="2025-04-21T19:38:57.279" v="680" actId="1076"/>
        <pc:sldMkLst>
          <pc:docMk/>
          <pc:sldMk cId="3967989399" sldId="257"/>
        </pc:sldMkLst>
        <pc:spChg chg="mod">
          <ac:chgData name="髙橋清" userId="57c7849e-b5a1-4d54-9c52-5d02b384142a" providerId="ADAL" clId="{98CBC159-38B3-437A-9ED8-B1725100E983}" dt="2025-04-21T19:29:49.891" v="673" actId="6549"/>
          <ac:spMkLst>
            <pc:docMk/>
            <pc:sldMk cId="3967989399" sldId="257"/>
            <ac:spMk id="21" creationId="{00000000-0000-0000-0000-000000000000}"/>
          </ac:spMkLst>
        </pc:spChg>
        <pc:spChg chg="mod">
          <ac:chgData name="髙橋清" userId="57c7849e-b5a1-4d54-9c52-5d02b384142a" providerId="ADAL" clId="{98CBC159-38B3-437A-9ED8-B1725100E983}" dt="2025-04-21T19:29:37.405" v="670" actId="20577"/>
          <ac:spMkLst>
            <pc:docMk/>
            <pc:sldMk cId="3967989399" sldId="257"/>
            <ac:spMk id="2051" creationId="{00000000-0000-0000-0000-000000000000}"/>
          </ac:spMkLst>
        </pc:spChg>
        <pc:picChg chg="del">
          <ac:chgData name="髙橋清" userId="57c7849e-b5a1-4d54-9c52-5d02b384142a" providerId="ADAL" clId="{98CBC159-38B3-437A-9ED8-B1725100E983}" dt="2025-04-21T19:38:40.913" v="674" actId="478"/>
          <ac:picMkLst>
            <pc:docMk/>
            <pc:sldMk cId="3967989399" sldId="257"/>
            <ac:picMk id="3" creationId="{13EFD48B-4775-F88E-CAC0-52D9EFFA55CB}"/>
          </ac:picMkLst>
        </pc:picChg>
        <pc:picChg chg="add mod">
          <ac:chgData name="髙橋清" userId="57c7849e-b5a1-4d54-9c52-5d02b384142a" providerId="ADAL" clId="{98CBC159-38B3-437A-9ED8-B1725100E983}" dt="2025-04-21T19:38:57.279" v="680" actId="1076"/>
          <ac:picMkLst>
            <pc:docMk/>
            <pc:sldMk cId="3967989399" sldId="257"/>
            <ac:picMk id="4" creationId="{CC8F97BC-2A8C-3A7C-BB89-524D063B0641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0AC61104-4E7B-4E45-AC72-814FE9A385EA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74888" y="1252538"/>
            <a:ext cx="23383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E2251CD3-F426-4D24-82C6-A3DCC50A05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84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83234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98F6F-C9F1-4726-B870-F577FC814FD3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4E5C4-24C1-4541-9D9E-26E4A1371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8902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98F6F-C9F1-4726-B870-F577FC814FD3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4E5C4-24C1-4541-9D9E-26E4A1371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571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98F6F-C9F1-4726-B870-F577FC814FD3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4E5C4-24C1-4541-9D9E-26E4A1371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6753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98F6F-C9F1-4726-B870-F577FC814FD3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4E5C4-24C1-4541-9D9E-26E4A1371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0560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98F6F-C9F1-4726-B870-F577FC814FD3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4E5C4-24C1-4541-9D9E-26E4A1371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9140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98F6F-C9F1-4726-B870-F577FC814FD3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4E5C4-24C1-4541-9D9E-26E4A1371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8883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98F6F-C9F1-4726-B870-F577FC814FD3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4E5C4-24C1-4541-9D9E-26E4A1371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3558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98F6F-C9F1-4726-B870-F577FC814FD3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4E5C4-24C1-4541-9D9E-26E4A1371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5390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98F6F-C9F1-4726-B870-F577FC814FD3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4E5C4-24C1-4541-9D9E-26E4A1371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1132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98F6F-C9F1-4726-B870-F577FC814FD3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4E5C4-24C1-4541-9D9E-26E4A1371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1004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98F6F-C9F1-4726-B870-F577FC814FD3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4E5C4-24C1-4541-9D9E-26E4A1371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8545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98F6F-C9F1-4726-B870-F577FC814FD3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4E5C4-24C1-4541-9D9E-26E4A1371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1283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BE393D2-D180-D6D3-2DDE-E8DBAD96A931}"/>
              </a:ext>
            </a:extLst>
          </p:cNvPr>
          <p:cNvSpPr/>
          <p:nvPr/>
        </p:nvSpPr>
        <p:spPr>
          <a:xfrm>
            <a:off x="0" y="105811"/>
            <a:ext cx="4903158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8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顧客価値経営フォーラム</a:t>
            </a:r>
            <a:r>
              <a:rPr lang="en-US" altLang="ja-JP" sz="28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in</a:t>
            </a:r>
            <a:r>
              <a:rPr lang="ja-JP" altLang="en-US" sz="28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埼玉</a:t>
            </a:r>
            <a:endParaRPr lang="en-US" altLang="ja-JP" sz="2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1EA78D6-02BC-2E2A-8487-E26730B50F67}"/>
              </a:ext>
            </a:extLst>
          </p:cNvPr>
          <p:cNvSpPr/>
          <p:nvPr/>
        </p:nvSpPr>
        <p:spPr>
          <a:xfrm>
            <a:off x="-151049" y="553342"/>
            <a:ext cx="490315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２０２５年５月２８日（水）</a:t>
            </a:r>
            <a:r>
              <a:rPr lang="ja-JP" alt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１３：３０開演</a:t>
            </a:r>
            <a:endParaRPr lang="en-US" altLang="ja-JP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EABAC918-502F-43C7-37BF-BFAE2A6A09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3909836"/>
              </p:ext>
            </p:extLst>
          </p:nvPr>
        </p:nvGraphicFramePr>
        <p:xfrm>
          <a:off x="330196" y="5395352"/>
          <a:ext cx="6197601" cy="3973376"/>
        </p:xfrm>
        <a:graphic>
          <a:graphicData uri="http://schemas.openxmlformats.org/drawingml/2006/table">
            <a:tbl>
              <a:tblPr firstRow="1" bandRow="1">
                <a:effectLst/>
                <a:tableStyleId>{3C2FFA5D-87B4-456A-9821-1D502468CF0F}</a:tableStyleId>
              </a:tblPr>
              <a:tblGrid>
                <a:gridCol w="712984">
                  <a:extLst>
                    <a:ext uri="{9D8B030D-6E8A-4147-A177-3AD203B41FA5}">
                      <a16:colId xmlns:a16="http://schemas.microsoft.com/office/drawing/2014/main" val="3321607430"/>
                    </a:ext>
                  </a:extLst>
                </a:gridCol>
                <a:gridCol w="5484617">
                  <a:extLst>
                    <a:ext uri="{9D8B030D-6E8A-4147-A177-3AD203B41FA5}">
                      <a16:colId xmlns:a16="http://schemas.microsoft.com/office/drawing/2014/main" val="3122929541"/>
                    </a:ext>
                  </a:extLst>
                </a:gridCol>
              </a:tblGrid>
              <a:tr h="68580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１３：３０</a:t>
                      </a:r>
                    </a:p>
                  </a:txBody>
                  <a:tcPr marL="46800" marR="4680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埼玉県経営品質賞表彰式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知事賞：株式会社デリモ　　推進賞：あおき企画株式会社、ディーエスピー株式会社　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プレゼンター：埼玉県産業労働部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　　　　　　　　　　 賞委員長　坂井 貴文（国立大学法人埼玉大学 学長）</a:t>
                      </a:r>
                    </a:p>
                  </a:txBody>
                  <a:tcPr marL="108000" marR="4680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640161"/>
                  </a:ext>
                </a:extLst>
              </a:tr>
              <a:tr h="30123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１４：１０</a:t>
                      </a:r>
                    </a:p>
                  </a:txBody>
                  <a:tcPr marL="46800" marR="4680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受賞報告：株式会社デリモ　代表取締役社長　栗田慶太郎　　　　　　　　　　　　　　　　　</a:t>
                      </a:r>
                    </a:p>
                  </a:txBody>
                  <a:tcPr marL="108000" marR="4680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728098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１５：１０</a:t>
                      </a:r>
                    </a:p>
                  </a:txBody>
                  <a:tcPr marL="46800" marR="4680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あおき企画株式会社　代表取締役　髙橋 豊</a:t>
                      </a:r>
                    </a:p>
                  </a:txBody>
                  <a:tcPr marL="108000" marR="4680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8370042"/>
                  </a:ext>
                </a:extLst>
              </a:tr>
              <a:tr h="3225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１５：３０</a:t>
                      </a:r>
                    </a:p>
                  </a:txBody>
                  <a:tcPr marL="46800" marR="4680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ディーエスピー株式会社　代表取締役　都丸 中</a:t>
                      </a:r>
                    </a:p>
                  </a:txBody>
                  <a:tcPr marL="108000" marR="4680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283694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１５：５０</a:t>
                      </a:r>
                    </a:p>
                  </a:txBody>
                  <a:tcPr marL="46800" marR="4680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休憩</a:t>
                      </a:r>
                    </a:p>
                  </a:txBody>
                  <a:tcPr marL="108000" marR="4680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2125036"/>
                  </a:ext>
                </a:extLst>
              </a:tr>
              <a:tr h="99203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１６：００</a:t>
                      </a:r>
                    </a:p>
                  </a:txBody>
                  <a:tcPr marL="46800" marR="4680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座談会：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株式会社デリモ　代表取締役社長　栗田慶太郎　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あおき企画株式会社　代表取締役　髙橋 豊</a:t>
                      </a: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ディーエスピー株式会社　代表取締役　都丸 中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コーディネーター：埼玉県経営品質賞判定委員 寺沢 俊哉　　　　　　　　　　　</a:t>
                      </a:r>
                    </a:p>
                  </a:txBody>
                  <a:tcPr marL="108000" marR="4680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74103"/>
                  </a:ext>
                </a:extLst>
              </a:tr>
              <a:tr h="32159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１６：５０</a:t>
                      </a:r>
                    </a:p>
                  </a:txBody>
                  <a:tcPr marL="46800" marR="4680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34925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連絡事項</a:t>
                      </a:r>
                    </a:p>
                  </a:txBody>
                  <a:tcPr marL="108000" marR="4680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2752660"/>
                  </a:ext>
                </a:extLst>
              </a:tr>
              <a:tr h="32159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１７：００</a:t>
                      </a:r>
                    </a:p>
                  </a:txBody>
                  <a:tcPr marL="46800" marR="4680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34925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終了　</a:t>
                      </a:r>
                    </a:p>
                  </a:txBody>
                  <a:tcPr marL="108000" marR="4680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457737"/>
                  </a:ext>
                </a:extLst>
              </a:tr>
              <a:tr h="2984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１７：３０</a:t>
                      </a:r>
                    </a:p>
                  </a:txBody>
                  <a:tcPr marL="46800" marR="4680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34925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懇親会：やきとり家すみれ浦和店</a:t>
                      </a:r>
                    </a:p>
                  </a:txBody>
                  <a:tcPr marL="108000" marR="4680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976911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30235E3-A139-74C9-130C-1FD852A50054}"/>
              </a:ext>
            </a:extLst>
          </p:cNvPr>
          <p:cNvSpPr txBox="1"/>
          <p:nvPr/>
        </p:nvSpPr>
        <p:spPr>
          <a:xfrm>
            <a:off x="5242492" y="169538"/>
            <a:ext cx="15658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参加費：無料</a:t>
            </a:r>
            <a:endParaRPr kumimoji="1" lang="en-US" altLang="ja-JP" b="1" dirty="0">
              <a:solidFill>
                <a:srgbClr val="FF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ctr"/>
            <a:r>
              <a:rPr kumimoji="1" lang="ja-JP" altLang="en-US" sz="1400" b="1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懇親会費：実費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364936B-98B7-B9DE-2C0F-03D545D574E4}"/>
              </a:ext>
            </a:extLst>
          </p:cNvPr>
          <p:cNvSpPr txBox="1"/>
          <p:nvPr/>
        </p:nvSpPr>
        <p:spPr>
          <a:xfrm>
            <a:off x="1153582" y="9520447"/>
            <a:ext cx="53255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主催：埼玉県経営品質協議会　後援：さいたま商工会議所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953E99D-C7DB-F8E6-8DE9-33015D9A0A8E}"/>
              </a:ext>
            </a:extLst>
          </p:cNvPr>
          <p:cNvSpPr txBox="1"/>
          <p:nvPr/>
        </p:nvSpPr>
        <p:spPr>
          <a:xfrm>
            <a:off x="5360565" y="922905"/>
            <a:ext cx="137043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埼玉県経営品質賞の素晴らしさを見に来てください。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48477A6-05C0-AACD-241E-BDE93FA139CC}"/>
              </a:ext>
            </a:extLst>
          </p:cNvPr>
          <p:cNvSpPr txBox="1"/>
          <p:nvPr/>
        </p:nvSpPr>
        <p:spPr>
          <a:xfrm>
            <a:off x="5213739" y="754313"/>
            <a:ext cx="16233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会員でない方も大歓迎！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32BBC45-D515-BDB3-D984-D1B3AEE545EC}"/>
              </a:ext>
            </a:extLst>
          </p:cNvPr>
          <p:cNvSpPr txBox="1"/>
          <p:nvPr/>
        </p:nvSpPr>
        <p:spPr>
          <a:xfrm>
            <a:off x="958584" y="1462538"/>
            <a:ext cx="3098802" cy="1200585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buNone/>
            </a:pPr>
            <a:r>
              <a:rPr lang="ja-JP" altLang="ja-JP" sz="2000" b="1" dirty="0">
                <a:effectLst/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埼玉県経営品質賞 知事賞</a:t>
            </a:r>
            <a:endParaRPr lang="en-US" altLang="ja-JP" sz="2000" b="1" dirty="0">
              <a:effectLst/>
              <a:latin typeface="Century" panose="02040604050505020304" pitchFamily="18" charset="0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ja-JP" altLang="ja-JP" sz="2400" b="1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株式会社デリモ</a:t>
            </a:r>
            <a:endParaRPr lang="ja-JP" altLang="ja-JP" sz="16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ja-JP" altLang="ja-JP" sz="1800" b="1" dirty="0">
                <a:effectLst/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代表取締役社長　栗田慶太郎</a:t>
            </a:r>
            <a:endParaRPr lang="en-US" altLang="ja-JP" sz="1800" b="1" dirty="0">
              <a:effectLst/>
              <a:latin typeface="Century" panose="02040604050505020304" pitchFamily="18" charset="0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zh-TW" altLang="en-US" sz="1600" b="1" dirty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草加市</a:t>
            </a:r>
            <a:r>
              <a:rPr lang="ja-JP" altLang="en-US" sz="1600" b="1" dirty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zh-TW" altLang="en-US" sz="1600" b="1" dirty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惣菜製造業</a:t>
            </a:r>
            <a:r>
              <a:rPr lang="ja-JP" altLang="en-US" sz="1600" b="1" dirty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</a:t>
            </a:r>
            <a:endParaRPr lang="en-US" altLang="zh-TW" sz="1600" b="1" dirty="0">
              <a:latin typeface="Century" panose="02040604050505020304" pitchFamily="18" charset="0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DDABB417-76B0-9AC6-B6A2-31205E7521C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41" t="5962" r="10885" b="45501"/>
          <a:stretch/>
        </p:blipFill>
        <p:spPr bwMode="auto">
          <a:xfrm>
            <a:off x="4197860" y="1392781"/>
            <a:ext cx="1300143" cy="127932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259D39A-D1B5-C3C3-8345-928672DC7F7E}"/>
              </a:ext>
            </a:extLst>
          </p:cNvPr>
          <p:cNvSpPr txBox="1"/>
          <p:nvPr/>
        </p:nvSpPr>
        <p:spPr>
          <a:xfrm>
            <a:off x="971548" y="2834884"/>
            <a:ext cx="3204786" cy="1172885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buNone/>
            </a:pPr>
            <a:r>
              <a:rPr lang="zh-TW" altLang="ja-JP" sz="1800" b="1" dirty="0">
                <a:effectLst/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埼玉県経営品質</a:t>
            </a:r>
            <a:r>
              <a:rPr lang="ja-JP" altLang="en-US" sz="1800" b="1" dirty="0">
                <a:effectLst/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賞　</a:t>
            </a:r>
            <a:r>
              <a:rPr lang="ja-JP" altLang="ja-JP" sz="1800" b="1" dirty="0">
                <a:effectLst/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推進賞</a:t>
            </a:r>
            <a:endParaRPr lang="en-US" altLang="ja-JP" sz="1800" b="1" dirty="0">
              <a:effectLst/>
              <a:latin typeface="Century" panose="02040604050505020304" pitchFamily="18" charset="0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ja-JP" altLang="ja-JP" sz="2400" b="1" dirty="0">
                <a:effectLst/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あおき企画株式会社</a:t>
            </a:r>
            <a:endParaRPr lang="ja-JP" altLang="ja-JP" sz="24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ja-JP" altLang="ja-JP" sz="1800" b="1" dirty="0">
                <a:effectLst/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代表取締役　髙橋　豊</a:t>
            </a:r>
            <a:endParaRPr lang="ja-JP" altLang="ja-JP" sz="1200" b="1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ja-JP" altLang="ja-JP" sz="1600" b="1" dirty="0">
                <a:effectLst/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本庄市</a:t>
            </a:r>
            <a:r>
              <a:rPr lang="ja-JP" altLang="en-US" sz="1600" b="1" dirty="0">
                <a:effectLst/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ja-JP" sz="1600" b="1" dirty="0">
                <a:effectLst/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介護　</a:t>
            </a:r>
            <a:endParaRPr lang="ja-JP" altLang="ja-JP" sz="1100" b="1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2625C331-D172-1856-7B5E-65BB1A1C996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93" t="-41" r="23911" b="28826"/>
          <a:stretch/>
        </p:blipFill>
        <p:spPr bwMode="auto">
          <a:xfrm>
            <a:off x="4197860" y="2693893"/>
            <a:ext cx="1344947" cy="142213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0" name="Rectangle 5">
            <a:extLst>
              <a:ext uri="{FF2B5EF4-FFF2-40B4-BE49-F238E27FC236}">
                <a16:creationId xmlns:a16="http://schemas.microsoft.com/office/drawing/2014/main" id="{53935AA5-065F-A364-FD05-B2A48DDD9F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pic>
        <p:nvPicPr>
          <p:cNvPr id="2052" name="図 55">
            <a:extLst>
              <a:ext uri="{FF2B5EF4-FFF2-40B4-BE49-F238E27FC236}">
                <a16:creationId xmlns:a16="http://schemas.microsoft.com/office/drawing/2014/main" id="{FCDBC16F-B1E1-2E77-6E9A-DF1F0C2F114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18" t="9281" r="14653" b="43483"/>
          <a:stretch/>
        </p:blipFill>
        <p:spPr bwMode="auto">
          <a:xfrm>
            <a:off x="4277519" y="4099323"/>
            <a:ext cx="1276400" cy="130500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D93367C6-D691-707C-BFA3-A335C42F108D}"/>
              </a:ext>
            </a:extLst>
          </p:cNvPr>
          <p:cNvSpPr txBox="1"/>
          <p:nvPr/>
        </p:nvSpPr>
        <p:spPr>
          <a:xfrm>
            <a:off x="971548" y="4182886"/>
            <a:ext cx="3204786" cy="344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zh-TW" altLang="ja-JP" sz="1800" b="1" dirty="0">
                <a:effectLst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埼玉県経営品質</a:t>
            </a:r>
            <a:r>
              <a:rPr lang="ja-JP" altLang="en-US" sz="1800" b="1">
                <a:effectLst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賞　</a:t>
            </a:r>
            <a:r>
              <a:rPr lang="ja-JP" altLang="ja-JP" sz="1800" b="1">
                <a:effectLst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推進</a:t>
            </a:r>
            <a:r>
              <a:rPr lang="ja-JP" altLang="ja-JP" sz="1800" b="1" dirty="0">
                <a:effectLst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賞</a:t>
            </a:r>
            <a:endParaRPr lang="ja-JP" altLang="en-US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EE7017F6-C65D-3173-5E3E-3EB93F927A00}"/>
              </a:ext>
            </a:extLst>
          </p:cNvPr>
          <p:cNvSpPr txBox="1"/>
          <p:nvPr/>
        </p:nvSpPr>
        <p:spPr>
          <a:xfrm>
            <a:off x="971548" y="4453693"/>
            <a:ext cx="3533774" cy="8958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ja-JP" altLang="ja-JP" sz="2400" b="1" dirty="0">
                <a:effectLst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ディーエスピー株式会社</a:t>
            </a:r>
            <a:endParaRPr lang="en-US" altLang="ja-JP" sz="2400" b="1" dirty="0">
              <a:effectLst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ja-JP" altLang="en-US" b="1" dirty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代表取締役　都丸　中</a:t>
            </a:r>
          </a:p>
          <a:p>
            <a:pPr algn="just">
              <a:lnSpc>
                <a:spcPct val="90000"/>
              </a:lnSpc>
            </a:pPr>
            <a:r>
              <a:rPr lang="ja-JP" altLang="en-US" sz="1600" b="1" dirty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志木市　物流サービス、情報サービス</a:t>
            </a:r>
            <a:endParaRPr lang="en-US" altLang="ja-JP" sz="1600" b="1" dirty="0">
              <a:latin typeface="Century" panose="02040604050505020304" pitchFamily="18" charset="0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27" name="図 26">
            <a:extLst>
              <a:ext uri="{FF2B5EF4-FFF2-40B4-BE49-F238E27FC236}">
                <a16:creationId xmlns:a16="http://schemas.microsoft.com/office/drawing/2014/main" id="{03655A87-99D6-9D75-9D1C-37F2A858CD2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883" y="9520115"/>
            <a:ext cx="678673" cy="284095"/>
          </a:xfrm>
          <a:prstGeom prst="rect">
            <a:avLst/>
          </a:prstGeom>
        </p:spPr>
      </p:pic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FC41CE44-FC21-ABFB-EB17-E54161902EBF}"/>
              </a:ext>
            </a:extLst>
          </p:cNvPr>
          <p:cNvSpPr txBox="1"/>
          <p:nvPr/>
        </p:nvSpPr>
        <p:spPr>
          <a:xfrm>
            <a:off x="980808" y="1004906"/>
            <a:ext cx="3066003" cy="4001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r>
              <a:rPr lang="ja-JP" altLang="en-US" sz="20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埼玉県経営品質賞表彰式</a:t>
            </a:r>
            <a:endParaRPr lang="en-US" altLang="ja-JP" sz="20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3774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268" y="1986991"/>
            <a:ext cx="3081363" cy="3089537"/>
          </a:xfrm>
          <a:prstGeom prst="rect">
            <a:avLst/>
          </a:prstGeom>
        </p:spPr>
      </p:pic>
      <p:sp>
        <p:nvSpPr>
          <p:cNvPr id="5144" name="Text Box 24"/>
          <p:cNvSpPr txBox="1">
            <a:spLocks noChangeArrowheads="1"/>
          </p:cNvSpPr>
          <p:nvPr/>
        </p:nvSpPr>
        <p:spPr bwMode="auto">
          <a:xfrm>
            <a:off x="260350" y="163831"/>
            <a:ext cx="640873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『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顧客価値経営フォーラム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in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埼玉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』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申込書</a:t>
            </a:r>
          </a:p>
        </p:txBody>
      </p:sp>
      <p:sp>
        <p:nvSpPr>
          <p:cNvPr id="2051" name="Text Box 27"/>
          <p:cNvSpPr txBox="1">
            <a:spLocks noChangeArrowheads="1"/>
          </p:cNvSpPr>
          <p:nvPr/>
        </p:nvSpPr>
        <p:spPr bwMode="auto">
          <a:xfrm>
            <a:off x="413677" y="471806"/>
            <a:ext cx="6106186" cy="1428735"/>
          </a:xfrm>
          <a:prstGeom prst="rect">
            <a:avLst/>
          </a:prstGeom>
          <a:noFill/>
          <a:ln w="28575">
            <a:pattFill prst="dkDnDiag">
              <a:fgClr>
                <a:schemeClr val="tx1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6800" rIns="46800" anchor="ctr" anchorCtr="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◇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申込方法　　：下記お申込書にご記入の上、 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FAX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048-643-2720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）にてお申込み下さい。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r>
              <a:rPr lang="ja-JP" altLang="en-US" sz="11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　　　　　　</a:t>
            </a:r>
            <a:r>
              <a:rPr lang="en-US" altLang="ja-JP" sz="11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QR</a:t>
            </a:r>
            <a:r>
              <a:rPr lang="ja-JP" altLang="en-US" sz="11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コードからもお申し込みいただけます。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r>
              <a:rPr kumimoji="1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◇申込期限　　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：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202</a:t>
            </a:r>
            <a:r>
              <a:rPr lang="ja-JP" altLang="en-US" sz="11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５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年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5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月</a:t>
            </a:r>
            <a:r>
              <a:rPr lang="ja-JP" altLang="en-US" sz="11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２１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日</a:t>
            </a:r>
            <a:r>
              <a:rPr kumimoji="1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水）</a:t>
            </a:r>
          </a:p>
          <a:p>
            <a:pPr marR="0" lvl="0" defTabSz="898525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>
                <a:tab pos="808038" algn="l"/>
                <a:tab pos="898525" algn="l"/>
              </a:tabLst>
              <a:defRPr/>
            </a:pPr>
            <a:r>
              <a:rPr kumimoji="1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◇参 加 費　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</a:t>
            </a:r>
            <a:r>
              <a:rPr kumimoji="1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：無料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◇お問合せ先：埼玉県経営品質協議会事務局　</a:t>
            </a:r>
            <a:r>
              <a:rPr lang="ja-JP" altLang="en-US" sz="11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松岡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　　　　　　　　　　　　　　　　　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 さいたま市大宮区桜木町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1-7-5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ｿﾆｯｸｼﾃｨﾋﾞﾙ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8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Ｆ　（さいたま商工会議所内）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 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TEL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０４８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-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６４１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-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００８４　　　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FAX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０４８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-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６４３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-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２７２０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9" name="Text Box 30"/>
          <p:cNvSpPr txBox="1">
            <a:spLocks noChangeArrowheads="1"/>
          </p:cNvSpPr>
          <p:nvPr/>
        </p:nvSpPr>
        <p:spPr bwMode="auto">
          <a:xfrm>
            <a:off x="2811616" y="5041514"/>
            <a:ext cx="1371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お 申 込 書</a:t>
            </a:r>
          </a:p>
        </p:txBody>
      </p:sp>
      <p:sp>
        <p:nvSpPr>
          <p:cNvPr id="20" name="Line 31"/>
          <p:cNvSpPr>
            <a:spLocks noChangeShapeType="1"/>
          </p:cNvSpPr>
          <p:nvPr/>
        </p:nvSpPr>
        <p:spPr bwMode="auto">
          <a:xfrm flipV="1">
            <a:off x="260349" y="5247073"/>
            <a:ext cx="2591728" cy="1533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1" name="Text Box 33"/>
          <p:cNvSpPr txBox="1">
            <a:spLocks noChangeArrowheads="1"/>
          </p:cNvSpPr>
          <p:nvPr/>
        </p:nvSpPr>
        <p:spPr bwMode="auto">
          <a:xfrm>
            <a:off x="188912" y="5332311"/>
            <a:ext cx="6088063" cy="5924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５</a:t>
            </a:r>
            <a:r>
              <a:rPr kumimoji="1" lang="en-US" altLang="ja-JP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/</a:t>
            </a:r>
            <a:r>
              <a:rPr kumimoji="1" lang="ja-JP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２８（</a:t>
            </a:r>
            <a:r>
              <a:rPr lang="ja-JP" altLang="en-US" sz="13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水</a:t>
            </a:r>
            <a:r>
              <a:rPr kumimoji="1" lang="ja-JP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）「顧客価値経営フォーラム</a:t>
            </a:r>
            <a:r>
              <a:rPr kumimoji="1" lang="en-US" altLang="ja-JP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in</a:t>
            </a:r>
            <a:r>
              <a:rPr kumimoji="1" lang="ja-JP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埼玉」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埼玉県経営品質協議会事務局　行　　　　　　　　</a:t>
            </a:r>
            <a:r>
              <a:rPr kumimoji="1" lang="ja-JP" alt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</a:t>
            </a:r>
            <a:r>
              <a:rPr kumimoji="1" lang="en-US" altLang="ja-JP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FAX  </a:t>
            </a:r>
            <a:r>
              <a:rPr kumimoji="1" lang="ja-JP" alt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０４８</a:t>
            </a:r>
            <a:r>
              <a:rPr kumimoji="1" lang="en-US" altLang="ja-JP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-</a:t>
            </a:r>
            <a:r>
              <a:rPr kumimoji="1" lang="ja-JP" alt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６４３</a:t>
            </a:r>
            <a:r>
              <a:rPr kumimoji="1" lang="en-US" altLang="ja-JP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-</a:t>
            </a:r>
            <a:r>
              <a:rPr kumimoji="1" lang="ja-JP" alt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２７２０）</a:t>
            </a:r>
          </a:p>
        </p:txBody>
      </p:sp>
      <p:sp>
        <p:nvSpPr>
          <p:cNvPr id="22" name="Line 34"/>
          <p:cNvSpPr>
            <a:spLocks noChangeShapeType="1"/>
          </p:cNvSpPr>
          <p:nvPr/>
        </p:nvSpPr>
        <p:spPr bwMode="auto">
          <a:xfrm>
            <a:off x="4005263" y="5222644"/>
            <a:ext cx="2514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3" name="Text Box 35"/>
          <p:cNvSpPr txBox="1">
            <a:spLocks noChangeArrowheads="1"/>
          </p:cNvSpPr>
          <p:nvPr/>
        </p:nvSpPr>
        <p:spPr bwMode="auto">
          <a:xfrm>
            <a:off x="188913" y="5705806"/>
            <a:ext cx="6480175" cy="4098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会社名：　　　　　　　　　　　　　　　　　　　　　　　　　　</a:t>
            </a:r>
            <a:r>
              <a:rPr kumimoji="1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住　　所　〒　　　</a:t>
            </a:r>
            <a:endParaRPr kumimoji="1" lang="ja-JP" altLang="en-US" sz="1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TEL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：                  　　　　　　　　　　　　　　　　　　     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FAX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：　　                                       　　　　</a:t>
            </a:r>
            <a:endParaRPr kumimoji="1" lang="ja-JP" altLang="en-US" sz="1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①参加者名　　　　　　　　　　　　　　役職名　　　　　　　　　　　　　　　　　　　　　　　　　　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懇親会参加・不参加</a:t>
            </a:r>
            <a:endParaRPr kumimoji="1" lang="ja-JP" altLang="en-US" sz="1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②参加者名　　　　　　　　　　　　　　役職名　　　　　　　　　　　　　　　　　　　　　　　　　  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懇親会参加・不参加　　　　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③参加者名　　　　　　　　　　　　　　役職名　　　　　　　　　　　　　                   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懇親会参加・不参加　　　　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連絡先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e-mail</a:t>
            </a:r>
          </a:p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※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懇親会参加・不参加のいずれかに○をお願いいたします。（懇親会参加</a:t>
            </a:r>
            <a:r>
              <a:rPr lang="ja-JP" altLang="en-US" sz="11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費は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５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,000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円を予定しています）　　</a:t>
            </a:r>
            <a:b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</a:b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※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４名以上ご参加の場合は本紙をコピーしていただくか、欄外にご記入願います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1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</a:b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charset="0"/>
              <a:ea typeface="ＭＳ Ｐゴシック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charset="0"/>
                <a:ea typeface="ＭＳ Ｐゴシック" charset="-128"/>
                <a:cs typeface="+mn-cs"/>
              </a:rPr>
              <a:t>　　　　　　　　　　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charset="0"/>
                <a:ea typeface="ＭＳ Ｐゴシック" charset="-128"/>
                <a:cs typeface="+mn-cs"/>
              </a:rPr>
              <a:t>　　　　　　　　　　　　　　　　　　　　　　</a:t>
            </a:r>
          </a:p>
        </p:txBody>
      </p:sp>
      <p:sp>
        <p:nvSpPr>
          <p:cNvPr id="24" name="Line 38"/>
          <p:cNvSpPr>
            <a:spLocks noChangeShapeType="1"/>
          </p:cNvSpPr>
          <p:nvPr/>
        </p:nvSpPr>
        <p:spPr bwMode="auto">
          <a:xfrm flipV="1">
            <a:off x="260349" y="6179820"/>
            <a:ext cx="6337300" cy="24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6" name="Line 40"/>
          <p:cNvSpPr>
            <a:spLocks noChangeShapeType="1"/>
          </p:cNvSpPr>
          <p:nvPr/>
        </p:nvSpPr>
        <p:spPr bwMode="auto">
          <a:xfrm>
            <a:off x="260350" y="6672272"/>
            <a:ext cx="6337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7" name="Line 41"/>
          <p:cNvSpPr>
            <a:spLocks noChangeShapeType="1"/>
          </p:cNvSpPr>
          <p:nvPr/>
        </p:nvSpPr>
        <p:spPr bwMode="auto">
          <a:xfrm>
            <a:off x="260350" y="7104072"/>
            <a:ext cx="30972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8" name="Line 42"/>
          <p:cNvSpPr>
            <a:spLocks noChangeShapeType="1"/>
          </p:cNvSpPr>
          <p:nvPr/>
        </p:nvSpPr>
        <p:spPr bwMode="auto">
          <a:xfrm>
            <a:off x="3573463" y="7104072"/>
            <a:ext cx="3024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9" name="Line 43"/>
          <p:cNvSpPr>
            <a:spLocks noChangeShapeType="1"/>
          </p:cNvSpPr>
          <p:nvPr/>
        </p:nvSpPr>
        <p:spPr bwMode="auto">
          <a:xfrm>
            <a:off x="260350" y="7560148"/>
            <a:ext cx="6337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0" name="Line 45"/>
          <p:cNvSpPr>
            <a:spLocks noChangeShapeType="1"/>
          </p:cNvSpPr>
          <p:nvPr/>
        </p:nvSpPr>
        <p:spPr bwMode="auto">
          <a:xfrm>
            <a:off x="260350" y="8435984"/>
            <a:ext cx="6337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1" name="Line 43"/>
          <p:cNvSpPr>
            <a:spLocks noChangeShapeType="1"/>
          </p:cNvSpPr>
          <p:nvPr/>
        </p:nvSpPr>
        <p:spPr bwMode="auto">
          <a:xfrm>
            <a:off x="263525" y="8004184"/>
            <a:ext cx="6337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2" name="Line 45"/>
          <p:cNvSpPr>
            <a:spLocks noChangeShapeType="1"/>
          </p:cNvSpPr>
          <p:nvPr/>
        </p:nvSpPr>
        <p:spPr bwMode="auto">
          <a:xfrm>
            <a:off x="230981" y="8893184"/>
            <a:ext cx="6337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6497" y="2472216"/>
            <a:ext cx="2793366" cy="2569298"/>
          </a:xfrm>
          <a:prstGeom prst="rect">
            <a:avLst/>
          </a:prstGeom>
        </p:spPr>
      </p:pic>
      <p:pic>
        <p:nvPicPr>
          <p:cNvPr id="2049" name="Picture 1" descr="http://www.saitamacci.or.jp/common/img/category/color_11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0228" y="1676021"/>
            <a:ext cx="19050" cy="1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正方形/長方形 8"/>
          <p:cNvSpPr/>
          <p:nvPr/>
        </p:nvSpPr>
        <p:spPr>
          <a:xfrm>
            <a:off x="3911142" y="1982032"/>
            <a:ext cx="2271776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浦和駅バス乗り場案内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「浦和駅西口バス停」発、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「県庁前バス停」通過バスのご案内</a:t>
            </a:r>
          </a:p>
        </p:txBody>
      </p:sp>
      <p:sp>
        <p:nvSpPr>
          <p:cNvPr id="34" name="Text Box 33">
            <a:extLst>
              <a:ext uri="{FF2B5EF4-FFF2-40B4-BE49-F238E27FC236}">
                <a16:creationId xmlns:a16="http://schemas.microsoft.com/office/drawing/2014/main" id="{BAB0D4E1-0D6F-4CFA-80D1-CBEC669950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7660" y="7120656"/>
            <a:ext cx="1112203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どちらかに〇を</a:t>
            </a:r>
            <a:endParaRPr kumimoji="1" lang="ja-JP" altLang="en-US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6" name="Text Box 33">
            <a:extLst>
              <a:ext uri="{FF2B5EF4-FFF2-40B4-BE49-F238E27FC236}">
                <a16:creationId xmlns:a16="http://schemas.microsoft.com/office/drawing/2014/main" id="{9D22F6D3-B36F-44CA-95F4-83C458F233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8140" y="7615956"/>
            <a:ext cx="1112203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どちらかに〇を</a:t>
            </a:r>
            <a:endParaRPr kumimoji="1" lang="ja-JP" altLang="en-US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8" name="Text Box 33">
            <a:extLst>
              <a:ext uri="{FF2B5EF4-FFF2-40B4-BE49-F238E27FC236}">
                <a16:creationId xmlns:a16="http://schemas.microsoft.com/office/drawing/2014/main" id="{68E50886-6D5C-4D64-BF7C-BE80F9BF1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5760" y="8042676"/>
            <a:ext cx="1112203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どちらかに〇を</a:t>
            </a:r>
            <a:endParaRPr kumimoji="1" lang="ja-JP" altLang="en-US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CC8F97BC-2A8C-3A7C-BB89-524D063B064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613" y="867147"/>
            <a:ext cx="946432" cy="946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989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470</TotalTime>
  <Words>476</Words>
  <Application>Microsoft Office PowerPoint</Application>
  <PresentationFormat>A4 210 x 297 mm</PresentationFormat>
  <Paragraphs>80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3" baseType="lpstr">
      <vt:lpstr>HG正楷書体-PRO</vt:lpstr>
      <vt:lpstr>Meiryo UI</vt:lpstr>
      <vt:lpstr>UD デジタル 教科書体 NK-B</vt:lpstr>
      <vt:lpstr>UD デジタル 教科書体 NK-R</vt:lpstr>
      <vt:lpstr>游ゴシック</vt:lpstr>
      <vt:lpstr>Arial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髙橋清</dc:creator>
  <cp:lastModifiedBy>20106_須永</cp:lastModifiedBy>
  <cp:revision>4</cp:revision>
  <cp:lastPrinted>2024-03-25T14:22:21Z</cp:lastPrinted>
  <dcterms:created xsi:type="dcterms:W3CDTF">2024-03-25T10:01:37Z</dcterms:created>
  <dcterms:modified xsi:type="dcterms:W3CDTF">2025-04-23T05:36:09Z</dcterms:modified>
</cp:coreProperties>
</file>